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0.mp4"/><Relationship Id="rId3" Type="http://schemas.openxmlformats.org/officeDocument/2006/relationships/video" Target="../media/media10.mp4"/><Relationship Id="rId4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1.mp4"/><Relationship Id="rId3" Type="http://schemas.openxmlformats.org/officeDocument/2006/relationships/video" Target="../media/media11.mp4"/><Relationship Id="rId4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2.mp4"/><Relationship Id="rId3" Type="http://schemas.openxmlformats.org/officeDocument/2006/relationships/video" Target="../media/media12.mp4"/><Relationship Id="rId4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3.mp4"/><Relationship Id="rId3" Type="http://schemas.openxmlformats.org/officeDocument/2006/relationships/video" Target="../media/media13.mp4"/><Relationship Id="rId4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4.mp4"/><Relationship Id="rId3" Type="http://schemas.openxmlformats.org/officeDocument/2006/relationships/video" Target="../media/media14.mp4"/><Relationship Id="rId4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5.mp4"/><Relationship Id="rId3" Type="http://schemas.openxmlformats.org/officeDocument/2006/relationships/video" Target="../media/media15.mp4"/><Relationship Id="rId4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6.mp4"/><Relationship Id="rId3" Type="http://schemas.openxmlformats.org/officeDocument/2006/relationships/video" Target="../media/media16.mp4"/><Relationship Id="rId4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7.mp4"/><Relationship Id="rId3" Type="http://schemas.openxmlformats.org/officeDocument/2006/relationships/video" Target="../media/media17.mp4"/><Relationship Id="rId4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8.mp4"/><Relationship Id="rId3" Type="http://schemas.openxmlformats.org/officeDocument/2006/relationships/video" Target="../media/media18.mp4"/><Relationship Id="rId4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9.mp4"/><Relationship Id="rId3" Type="http://schemas.openxmlformats.org/officeDocument/2006/relationships/video" Target="../media/media19.mp4"/><Relationship Id="rId4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4.mp4"/><Relationship Id="rId3" Type="http://schemas.openxmlformats.org/officeDocument/2006/relationships/video" Target="../media/media4.mp4"/><Relationship Id="rId4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5.mp4"/><Relationship Id="rId3" Type="http://schemas.openxmlformats.org/officeDocument/2006/relationships/video" Target="../media/media5.mp4"/><Relationship Id="rId4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6.mp4"/><Relationship Id="rId3" Type="http://schemas.openxmlformats.org/officeDocument/2006/relationships/video" Target="../media/media6.mp4"/><Relationship Id="rId4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7.mp4"/><Relationship Id="rId3" Type="http://schemas.openxmlformats.org/officeDocument/2006/relationships/video" Target="../media/media7.mp4"/><Relationship Id="rId4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8.mp4"/><Relationship Id="rId3" Type="http://schemas.openxmlformats.org/officeDocument/2006/relationships/video" Target="../media/media8.mp4"/><Relationship Id="rId4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9.mp4"/><Relationship Id="rId3" Type="http://schemas.openxmlformats.org/officeDocument/2006/relationships/video" Target="../media/media9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bc961702e043083ba6f2cd78d9d51b8d91f9e4d51c14b982487face3a1fb6e6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90a261bfab2d771ea4c4e598424bb35319e6433ce2688da8818991cd7857844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b4f4c58052e83ffd6b8335a74e39709b8e91a6202de86bc41fe4f9d1460db2ee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f279473861fec80fd23f31cb3a06d366ccf1b529d3690767472183d03b4256c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6c541d260c37641d5c6c84376c6f30f5886f0586ee3a95e8b5d163db8e4db0d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92d8d9a6e055f59d079a53272d704f6e991412599b163717c89fdc582ef3fff7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ad0550747a6f6b086613eec5ce30560df2f0b1bad430209d554687efb67eb7dd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de8584386efa2cb1744324e83e9dd074378243cfa06b426d2a80732f9df84e54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b897a08f6768c3b3e725105e4ded2d0dd61aa5f2a46b7917b004587b6e3612c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2c4d3b65a97748729223c5326d29fc90f2d3ff20045376becd57307112217dbf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587b3e681abe12dca20d68e927d839d8d888b7d27e64b7b937311b588a8ae93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0a0aad1925bd2b3c718a6d230d4bdbda61e9ba76a2677eb46810b69de75f1c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77a980b9021ec1379609f93155d6cbf3c533a3e3b1a32a16018dd80e234e52e1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0121244a82ec7ecf77ac2950a9b4e4cf29b3b218fd82478ae187d38ce2174c6c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7884acb2a3ade36dece016d631cb8c7d697d0446613e5022d21b00844451f88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89e8573569d72d2f3749f82ebc7fe69b93a66107585ec4ec8e9249a90cc31b2a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6f3291a20ceae06b4572070b4821af2a6820b9852a5b23db9adfea488d8634bb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08e15fd01d2201d5134d9c6772cebd173e218f6547ebc357854ee3054ab8f2fa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3195f012d826bdc43eefecbc70f67b14449368a0b6cbb06ab03c99c2019da583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